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O" dirty="0"/>
            <a:t>El peso Colombiano a través de los años tiende a devaluarse.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O" noProof="0" dirty="0"/>
            <a:t>En cambio el dólar tiende a aumentar su valor.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O" noProof="0" dirty="0"/>
            <a:t>Todo depende de algunas variables.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NeighborX="-25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77883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500" kern="1200" dirty="0"/>
            <a:t>El peso Colombiano a través de los años tiende a devaluarse.</a:t>
          </a:r>
          <a:endParaRPr lang="en-US" sz="1500" kern="1200" dirty="0"/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500" kern="1200" noProof="0" dirty="0"/>
            <a:t>En cambio el dólar tiende a aumentar su valor.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500" kern="1200" noProof="0" dirty="0"/>
            <a:t>Todo depende de algunas variables.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Precio del dólar con respecto al peso colombiano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Alejandro Rios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Edisson</a:t>
            </a:r>
            <a:r>
              <a:rPr lang="en-US" dirty="0">
                <a:solidFill>
                  <a:schemeClr val="tx1"/>
                </a:solidFill>
              </a:rPr>
              <a:t> Montes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0349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latin typeface="Algerian" panose="04020705040A02060702" pitchFamily="82" charset="0"/>
              </a:rPr>
              <a:t>Los cambios del dólar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19273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6EFA-A2EF-4E1F-849F-01736D65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2897"/>
            <a:ext cx="10058400" cy="1371600"/>
          </a:xfrm>
        </p:spPr>
        <p:txBody>
          <a:bodyPr/>
          <a:lstStyle/>
          <a:p>
            <a:pPr algn="ctr"/>
            <a:r>
              <a:rPr lang="es-CO" dirty="0">
                <a:latin typeface="Algerian" panose="04020705040A02060702" pitchFamily="82" charset="0"/>
              </a:rPr>
              <a:t>Variables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9E8A-D000-4509-B5C0-E40AC10F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127229"/>
            <a:ext cx="10058400" cy="2238061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precio del dólar con respecto al peso colombiano depende de muchas variables, las cuáles las principales son: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s-CO" dirty="0"/>
              <a:t>Precio del barril del petróleo: Este valor es un factor crucial y hace que el valor del dólar en Colombia dependa mucho de este porque entre más barato el barril mas cara debe de ser el dólar para contrarrestar esa diferencia.</a:t>
            </a:r>
          </a:p>
          <a:p>
            <a:pPr lvl="1">
              <a:lnSpc>
                <a:spcPct val="150000"/>
              </a:lnSpc>
            </a:pPr>
            <a:r>
              <a:rPr lang="es-CO" dirty="0"/>
              <a:t>Situación en Colombia: Acá entran muchas variables como seguridad del país, crecimiento, situación política, etc…</a:t>
            </a:r>
          </a:p>
          <a:p>
            <a:pPr lvl="1">
              <a:lnSpc>
                <a:spcPct val="150000"/>
              </a:lnSpc>
            </a:pPr>
            <a:r>
              <a:rPr lang="es-CO" dirty="0"/>
              <a:t>Situación en EEUU: Al igual que en Colombia se determina la situación de este país.</a:t>
            </a:r>
          </a:p>
        </p:txBody>
      </p:sp>
      <p:pic>
        <p:nvPicPr>
          <p:cNvPr id="1026" name="Picture 2" descr="Dólar Dinero Dólares - Foto gratis en Pixabay">
            <a:extLst>
              <a:ext uri="{FF2B5EF4-FFF2-40B4-BE49-F238E27FC236}">
                <a16:creationId xmlns:a16="http://schemas.microsoft.com/office/drawing/2014/main" id="{635D4E45-63AE-484C-A289-C4D073A92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24" y="1232664"/>
            <a:ext cx="3994952" cy="299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3B5D8-40C4-48BC-BC4D-2A584D33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Funciones Creación de Modelos Polinomiales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1B3A56-C673-4CC1-AE45-A90E38187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06" t="35261" r="18668" b="51835"/>
          <a:stretch/>
        </p:blipFill>
        <p:spPr>
          <a:xfrm>
            <a:off x="1241672" y="3087755"/>
            <a:ext cx="9708655" cy="1265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51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21D58-BCC3-48C6-822D-77C88550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Función de Graficacion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16483C-4C5E-41C2-B98B-1073040D1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26" t="55502" r="22933" b="29188"/>
          <a:stretch/>
        </p:blipFill>
        <p:spPr>
          <a:xfrm>
            <a:off x="1266595" y="3070302"/>
            <a:ext cx="9658810" cy="177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84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E5FD9-17F5-42EB-B7FE-74A65016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Funciones de Predicción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E8B8B0-046C-45F1-AEB0-0184F4027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44" t="48020" r="19241" b="15751"/>
          <a:stretch/>
        </p:blipFill>
        <p:spPr>
          <a:xfrm>
            <a:off x="1226734" y="2133464"/>
            <a:ext cx="9738532" cy="365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54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4DF2B-3E2D-46A9-99C1-868AABE7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5223"/>
            <a:ext cx="10058400" cy="1371600"/>
          </a:xfrm>
        </p:spPr>
        <p:txBody>
          <a:bodyPr/>
          <a:lstStyle/>
          <a:p>
            <a:pPr algn="ctr"/>
            <a:r>
              <a:rPr lang="es-CO" b="1" dirty="0"/>
              <a:t>Resultados Gráficos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ED8056-DDB7-4935-AEFA-3B97B8A4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8" y="1459980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C4E7BF-5AE7-4B64-BD07-4095754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35" y="1459980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5E2678-0CD4-414E-90E4-DB795A11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133" y="1448256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568142-5100-49CA-BE9F-E5CA19598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8" y="3198917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B0945A-D4B2-4167-A1F2-5C14C356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035" y="3198917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177DF64-CCF5-4EFC-8142-9A11EA99F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33" y="3198917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EF16E46-4B88-460B-B702-92447DCC8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099" y="4784460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ADB2637-7E7A-4AA7-9664-92E79E6BDE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682" y="4784460"/>
            <a:ext cx="3610901" cy="14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94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BE443-D911-4A21-9B1B-53C470B3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Predicciones Encontradas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DACE6D-2AD0-47F6-B6EB-6E093BB40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85" t="59033" r="1972" b="17140"/>
          <a:stretch/>
        </p:blipFill>
        <p:spPr>
          <a:xfrm>
            <a:off x="1294976" y="2449611"/>
            <a:ext cx="9602047" cy="260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063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{8616D724-9922-4425-BF8D-A7A99257B0EB}tf78438558_win32</Template>
  <TotalTime>282</TotalTime>
  <Words>160</Words>
  <Application>Microsoft Office PowerPoint</Application>
  <PresentationFormat>Panorámica</PresentationFormat>
  <Paragraphs>17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Algerian</vt:lpstr>
      <vt:lpstr>Century Gothic</vt:lpstr>
      <vt:lpstr>Garamond</vt:lpstr>
      <vt:lpstr>SavonVTI</vt:lpstr>
      <vt:lpstr>Precio del dólar con respecto al peso colombiano</vt:lpstr>
      <vt:lpstr>Los cambios del dólar</vt:lpstr>
      <vt:lpstr>Variables</vt:lpstr>
      <vt:lpstr>Funciones Creación de Modelos Polinomiales </vt:lpstr>
      <vt:lpstr>Función de Graficacion</vt:lpstr>
      <vt:lpstr>Funciones de Predicción</vt:lpstr>
      <vt:lpstr>Resultados Gráficos</vt:lpstr>
      <vt:lpstr>Predicciones Encontradas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Precio del dólar con respecto al peso colombiano</dc:title>
  <dc:creator>alejandro rios gonzalez</dc:creator>
  <cp:lastModifiedBy>Edison Andres Montes</cp:lastModifiedBy>
  <cp:revision>6</cp:revision>
  <dcterms:created xsi:type="dcterms:W3CDTF">2020-09-29T00:28:35Z</dcterms:created>
  <dcterms:modified xsi:type="dcterms:W3CDTF">2020-10-09T18:41:22Z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